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Nunito" panose="020B0604020202020204" charset="0"/>
      <p:regular r:id="rId25"/>
      <p:bold r:id="rId26"/>
      <p:italic r:id="rId27"/>
      <p:boldItalic r:id="rId28"/>
    </p:embeddedFont>
    <p:embeddedFont>
      <p:font typeface="Nunito Medium" panose="020B0604020202020204" charset="0"/>
      <p:regular r:id="rId29"/>
      <p:bold r:id="rId30"/>
      <p:italic r:id="rId31"/>
      <p:boldItalic r:id="rId32"/>
    </p:embeddedFont>
    <p:embeddedFont>
      <p:font typeface="Nunito SemiBold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802" y="-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31899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540cd2ddd6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540cd2ddd6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540cd2ddd6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540cd2ddd6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540cd2ddd6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540cd2ddd6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540cd2ddd6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540cd2ddd6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540cd2ddd6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540cd2ddd6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540cd2ddd6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540cd2ddd6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540cd2ddd6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540cd2ddd6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540cd2ddd6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540cd2ddd6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540cd2ddd6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540cd2ddd6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540cd2ddd6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540cd2ddd6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540cd2ddd6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540cd2ddd6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540cd2ddd6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540cd2ddd6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540cd2ddd6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540cd2ddd6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540cd2ddd6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540cd2ddd6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540cd2ddd6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540cd2ddd6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540cd2ddd6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540cd2ddd6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540cd2ddd6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540cd2ddd6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sh dir="r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6uXlEL-shPY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Nunito SemiBold"/>
                <a:ea typeface="Nunito SemiBold"/>
                <a:cs typeface="Nunito SemiBold"/>
                <a:sym typeface="Nunito SemiBold"/>
              </a:rPr>
              <a:t>神農街街區博物館</a:t>
            </a:r>
            <a:endParaRPr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58700" y="3134776"/>
            <a:ext cx="53613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Nunito Medium"/>
                <a:ea typeface="Nunito Medium"/>
                <a:cs typeface="Nunito Medium"/>
                <a:sym typeface="Nunito Medium"/>
              </a:rPr>
              <a:t>組員：江倇瑈、蔡雅琦</a:t>
            </a:r>
            <a:br>
              <a:rPr lang="zh-TW">
                <a:latin typeface="Nunito Medium"/>
                <a:ea typeface="Nunito Medium"/>
                <a:cs typeface="Nunito Medium"/>
                <a:sym typeface="Nunito Medium"/>
              </a:rPr>
            </a:br>
            <a:r>
              <a:rPr lang="zh-TW">
                <a:latin typeface="Nunito Medium"/>
                <a:ea typeface="Nunito Medium"/>
                <a:cs typeface="Nunito Medium"/>
                <a:sym typeface="Nunito Medium"/>
              </a:rPr>
              <a:t>指導老師：蕭百芳老師</a:t>
            </a:r>
            <a:endParaRPr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猜燈謎</a:t>
            </a:r>
            <a:endParaRPr/>
          </a:p>
        </p:txBody>
      </p:sp>
      <p:pic>
        <p:nvPicPr>
          <p:cNvPr id="185" name="Google Shape;18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8125" y="1731750"/>
            <a:ext cx="3474850" cy="24428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86" name="Google Shape;18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7600" y="1729675"/>
            <a:ext cx="3474849" cy="244694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北勢港遺址畫廊</a:t>
            </a:r>
            <a:endParaRPr/>
          </a:p>
        </p:txBody>
      </p:sp>
      <p:pic>
        <p:nvPicPr>
          <p:cNvPr id="192" name="Google Shape;19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0525" y="1731750"/>
            <a:ext cx="3474850" cy="2442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93" name="Google Shape;193;p23"/>
          <p:cNvPicPr preferRelativeResize="0"/>
          <p:nvPr/>
        </p:nvPicPr>
        <p:blipFill rotWithShape="1">
          <a:blip r:embed="rId4">
            <a:alphaModFix/>
          </a:blip>
          <a:srcRect t="49" b="49"/>
          <a:stretch/>
        </p:blipFill>
        <p:spPr>
          <a:xfrm>
            <a:off x="4872350" y="1731750"/>
            <a:ext cx="3452491" cy="24427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會館社會學堂</a:t>
            </a:r>
            <a:endParaRPr/>
          </a:p>
        </p:txBody>
      </p:sp>
      <p:pic>
        <p:nvPicPr>
          <p:cNvPr id="199" name="Google Shape;19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124948" y="2028802"/>
            <a:ext cx="2720975" cy="19242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00" name="Google Shape;200;p24"/>
          <p:cNvPicPr preferRelativeResize="0"/>
          <p:nvPr/>
        </p:nvPicPr>
        <p:blipFill rotWithShape="1">
          <a:blip r:embed="rId4">
            <a:alphaModFix/>
          </a:blip>
          <a:srcRect l="39" r="39"/>
          <a:stretch/>
        </p:blipFill>
        <p:spPr>
          <a:xfrm rot="-5400000">
            <a:off x="3254400" y="2033300"/>
            <a:ext cx="2706926" cy="19152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01" name="Google Shape;201;p24"/>
          <p:cNvPicPr preferRelativeResize="0"/>
          <p:nvPr/>
        </p:nvPicPr>
        <p:blipFill rotWithShape="1">
          <a:blip r:embed="rId5">
            <a:alphaModFix/>
          </a:blip>
          <a:srcRect l="39" r="39"/>
          <a:stretch/>
        </p:blipFill>
        <p:spPr>
          <a:xfrm rot="-5400000">
            <a:off x="5372900" y="2034700"/>
            <a:ext cx="2702975" cy="19124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點數卡</a:t>
            </a:r>
            <a:endParaRPr/>
          </a:p>
        </p:txBody>
      </p:sp>
      <p:pic>
        <p:nvPicPr>
          <p:cNvPr id="207" name="Google Shape;20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500" y="1887650"/>
            <a:ext cx="3721246" cy="193517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08" name="Google Shape;20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9850" y="1886113"/>
            <a:ext cx="3721251" cy="19382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Nunito SemiBold"/>
                <a:ea typeface="Nunito SemiBold"/>
                <a:cs typeface="Nunito SemiBold"/>
                <a:sym typeface="Nunito SemiBold"/>
              </a:rPr>
              <a:t>軟體使用</a:t>
            </a:r>
            <a:endParaRPr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軟體使用</a:t>
            </a:r>
            <a:endParaRPr/>
          </a:p>
        </p:txBody>
      </p:sp>
      <p:pic>
        <p:nvPicPr>
          <p:cNvPr id="219" name="Google Shape;21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7250" y="1918575"/>
            <a:ext cx="1625004" cy="158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9250" y="2034175"/>
            <a:ext cx="3381375" cy="13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Nunito SemiBold"/>
                <a:ea typeface="Nunito SemiBold"/>
                <a:cs typeface="Nunito SemiBold"/>
                <a:sym typeface="Nunito SemiBold"/>
              </a:rPr>
              <a:t>結尾展示</a:t>
            </a:r>
            <a:endParaRPr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Nunito SemiBold"/>
                <a:ea typeface="Nunito SemiBold"/>
                <a:cs typeface="Nunito SemiBold"/>
                <a:sym typeface="Nunito SemiBold"/>
              </a:rPr>
              <a:t>結尾展示</a:t>
            </a:r>
            <a:endParaRPr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31" name="Google Shape;231;p29"/>
          <p:cNvSpPr txBox="1"/>
          <p:nvPr/>
        </p:nvSpPr>
        <p:spPr>
          <a:xfrm>
            <a:off x="2324550" y="2480650"/>
            <a:ext cx="4494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 u="sng">
                <a:solidFill>
                  <a:schemeClr val="hlink"/>
                </a:solidFill>
                <a:hlinkClick r:id="rId3"/>
              </a:rPr>
              <a:t>https://youtu.be/6uXlEL-shPY</a:t>
            </a:r>
            <a:endParaRPr sz="27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0"/>
          <p:cNvSpPr txBox="1">
            <a:spLocks noGrp="1"/>
          </p:cNvSpPr>
          <p:nvPr>
            <p:ph type="title"/>
          </p:nvPr>
        </p:nvSpPr>
        <p:spPr>
          <a:xfrm>
            <a:off x="1385850" y="16124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Nunito SemiBold"/>
                <a:ea typeface="Nunito SemiBold"/>
                <a:cs typeface="Nunito SemiBold"/>
                <a:sym typeface="Nunito SemiBold"/>
              </a:rPr>
              <a:t>報告結束</a:t>
            </a:r>
            <a:endParaRPr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37" name="Google Shape;237;p30"/>
          <p:cNvSpPr txBox="1">
            <a:spLocks noGrp="1"/>
          </p:cNvSpPr>
          <p:nvPr>
            <p:ph type="body" idx="1"/>
          </p:nvPr>
        </p:nvSpPr>
        <p:spPr>
          <a:xfrm>
            <a:off x="1385850" y="3092450"/>
            <a:ext cx="6372300" cy="1476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ctr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2618">
                <a:latin typeface="Arial"/>
                <a:ea typeface="Arial"/>
                <a:cs typeface="Arial"/>
                <a:sym typeface="Arial"/>
              </a:rPr>
              <a:t>Thank you.</a:t>
            </a:r>
            <a:endParaRPr sz="3881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Nunito SemiBold"/>
                <a:ea typeface="Nunito SemiBold"/>
                <a:cs typeface="Nunito SemiBold"/>
                <a:sym typeface="Nunito SemiBold"/>
              </a:rPr>
              <a:t>目錄</a:t>
            </a:r>
            <a:endParaRPr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50" y="18383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1800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rPr>
              <a:t>---緣起----</a:t>
            </a:r>
            <a:br>
              <a:rPr lang="zh-TW" sz="1800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rPr>
            </a:br>
            <a:r>
              <a:rPr lang="zh-TW" sz="1800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rPr>
              <a:t>---美術設計---</a:t>
            </a:r>
            <a:br>
              <a:rPr lang="zh-TW" sz="1800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rPr>
            </a:br>
            <a:r>
              <a:rPr lang="zh-TW" sz="1800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rPr>
              <a:t>---軟體使用---</a:t>
            </a:r>
            <a:br>
              <a:rPr lang="zh-TW" sz="1800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rPr>
            </a:br>
            <a:r>
              <a:rPr lang="zh-TW" sz="1800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rPr>
              <a:t>---結尾展示---</a:t>
            </a:r>
            <a:endParaRPr sz="1800">
              <a:solidFill>
                <a:schemeClr val="lt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Nunito SemiBold"/>
                <a:ea typeface="Nunito SemiBold"/>
                <a:cs typeface="Nunito SemiBold"/>
                <a:sym typeface="Nunito SemiBold"/>
              </a:rPr>
              <a:t>緣起</a:t>
            </a:r>
            <a:endParaRPr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緣起</a:t>
            </a:r>
            <a:endParaRPr/>
          </a:p>
        </p:txBody>
      </p:sp>
      <p:pic>
        <p:nvPicPr>
          <p:cNvPr id="146" name="Google Shape;14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0200" y="2715525"/>
            <a:ext cx="1797150" cy="1951750"/>
          </a:xfrm>
          <a:prstGeom prst="rect">
            <a:avLst/>
          </a:prstGeom>
          <a:noFill/>
          <a:ln>
            <a:noFill/>
          </a:ln>
          <a:effectLst>
            <a:outerShdw blurRad="114300" dist="66675" algn="bl" rotWithShape="0">
              <a:srgbClr val="000000">
                <a:alpha val="40000"/>
              </a:srgbClr>
            </a:outerShdw>
          </a:effectLst>
        </p:spPr>
      </p:pic>
      <p:sp>
        <p:nvSpPr>
          <p:cNvPr id="147" name="Google Shape;147;p16"/>
          <p:cNvSpPr/>
          <p:nvPr/>
        </p:nvSpPr>
        <p:spPr>
          <a:xfrm>
            <a:off x="642900" y="1718925"/>
            <a:ext cx="5741700" cy="2555100"/>
          </a:xfrm>
          <a:prstGeom prst="wedgeRoundRectCallout">
            <a:avLst>
              <a:gd name="adj1" fmla="val 61944"/>
              <a:gd name="adj2" fmla="val 20372"/>
              <a:gd name="adj3" fmla="val 0"/>
            </a:avLst>
          </a:prstGeom>
          <a:solidFill>
            <a:srgbClr val="FFF2CC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body" idx="1"/>
          </p:nvPr>
        </p:nvSpPr>
        <p:spPr>
          <a:xfrm>
            <a:off x="908550" y="1905125"/>
            <a:ext cx="5210400" cy="20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rPr>
              <a:t>想透過桌遊的設計與製作，讓造訪民眾先經桌遊的引導，認識老街博物館。</a:t>
            </a:r>
            <a:endParaRPr sz="2000">
              <a:solidFill>
                <a:schemeClr val="lt1"/>
              </a:solidFill>
              <a:latin typeface="Nunito Medium"/>
              <a:ea typeface="Nunito Medium"/>
              <a:cs typeface="Nunito Medium"/>
              <a:sym typeface="Nunito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zh-TW" sz="2000">
                <a:solidFill>
                  <a:srgbClr val="000000"/>
                </a:solidFill>
                <a:latin typeface="Nunito Medium"/>
                <a:ea typeface="Nunito Medium"/>
                <a:cs typeface="Nunito Medium"/>
                <a:sym typeface="Nunito Medium"/>
              </a:rPr>
              <a:t/>
            </a:r>
            <a:br>
              <a:rPr lang="zh-TW" sz="2000">
                <a:solidFill>
                  <a:srgbClr val="000000"/>
                </a:solidFill>
                <a:latin typeface="Nunito Medium"/>
                <a:ea typeface="Nunito Medium"/>
                <a:cs typeface="Nunito Medium"/>
                <a:sym typeface="Nunito Medium"/>
              </a:rPr>
            </a:br>
            <a:r>
              <a:rPr lang="zh-TW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採用</a:t>
            </a:r>
            <a:r>
              <a:rPr lang="zh-TW" sz="2000" b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大富翁桌遊</a:t>
            </a:r>
            <a:r>
              <a:rPr lang="zh-TW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的形式，將目前博物館的設施活動，以及特殊的文化資源等融入桌遊</a:t>
            </a:r>
            <a:r>
              <a:rPr lang="zh-TW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sz="1900">
              <a:solidFill>
                <a:schemeClr val="lt1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Nunito SemiBold"/>
                <a:ea typeface="Nunito SemiBold"/>
                <a:cs typeface="Nunito SemiBold"/>
                <a:sym typeface="Nunito SemiBold"/>
              </a:rPr>
              <a:t>美術設計</a:t>
            </a:r>
            <a:endParaRPr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地圖</a:t>
            </a:r>
            <a:br>
              <a:rPr lang="zh-TW"/>
            </a:br>
            <a:r>
              <a:rPr lang="zh-TW"/>
              <a:t>草稿</a:t>
            </a:r>
            <a:endParaRPr/>
          </a:p>
        </p:txBody>
      </p:sp>
      <p:pic>
        <p:nvPicPr>
          <p:cNvPr id="159" name="Google Shape;15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4100" y="616076"/>
            <a:ext cx="5532052" cy="3911327"/>
          </a:xfrm>
          <a:prstGeom prst="rect">
            <a:avLst/>
          </a:prstGeom>
          <a:noFill/>
          <a:ln>
            <a:noFill/>
          </a:ln>
          <a:effectLst>
            <a:outerShdw blurRad="71438" dist="123825" dir="2280000" algn="bl" rotWithShape="0">
              <a:srgbClr val="000000">
                <a:alpha val="9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地圖</a:t>
            </a:r>
            <a:br>
              <a:rPr lang="zh-TW"/>
            </a:br>
            <a:r>
              <a:rPr lang="zh-TW"/>
              <a:t>彩稿</a:t>
            </a:r>
            <a:endParaRPr/>
          </a:p>
        </p:txBody>
      </p:sp>
      <p:pic>
        <p:nvPicPr>
          <p:cNvPr id="165" name="Google Shape;16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4100" y="616075"/>
            <a:ext cx="5532052" cy="3911330"/>
          </a:xfrm>
          <a:prstGeom prst="rect">
            <a:avLst/>
          </a:prstGeom>
          <a:noFill/>
          <a:ln>
            <a:noFill/>
          </a:ln>
          <a:effectLst>
            <a:outerShdw blurRad="200025" dist="114300" dir="2760000" algn="bl" rotWithShape="0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命運卡</a:t>
            </a:r>
            <a:endParaRPr/>
          </a:p>
        </p:txBody>
      </p:sp>
      <p:pic>
        <p:nvPicPr>
          <p:cNvPr id="171" name="Google Shape;17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8125" y="1731750"/>
            <a:ext cx="3474850" cy="2451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72" name="Google Shape;17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7275" y="1731750"/>
            <a:ext cx="3529897" cy="2451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機會卡</a:t>
            </a:r>
            <a:endParaRPr/>
          </a:p>
        </p:txBody>
      </p:sp>
      <p:pic>
        <p:nvPicPr>
          <p:cNvPr id="178" name="Google Shape;17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8125" y="1731750"/>
            <a:ext cx="3474850" cy="244742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79" name="Google Shape;17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1550" y="1733075"/>
            <a:ext cx="3474850" cy="244477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Microsoft Office PowerPoint</Application>
  <PresentationFormat>如螢幕大小 (16:9)</PresentationFormat>
  <Paragraphs>24</Paragraphs>
  <Slides>18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Arial</vt:lpstr>
      <vt:lpstr>新細明體</vt:lpstr>
      <vt:lpstr>Calibri</vt:lpstr>
      <vt:lpstr>Nunito</vt:lpstr>
      <vt:lpstr>Nunito Medium</vt:lpstr>
      <vt:lpstr>Nunito SemiBold</vt:lpstr>
      <vt:lpstr>Shift</vt:lpstr>
      <vt:lpstr>神農街街區博物館</vt:lpstr>
      <vt:lpstr>目錄</vt:lpstr>
      <vt:lpstr>緣起</vt:lpstr>
      <vt:lpstr>緣起</vt:lpstr>
      <vt:lpstr>美術設計</vt:lpstr>
      <vt:lpstr>地圖 草稿</vt:lpstr>
      <vt:lpstr>地圖 彩稿</vt:lpstr>
      <vt:lpstr>命運卡</vt:lpstr>
      <vt:lpstr>機會卡</vt:lpstr>
      <vt:lpstr>猜燈謎</vt:lpstr>
      <vt:lpstr>北勢港遺址畫廊</vt:lpstr>
      <vt:lpstr>會館社會學堂</vt:lpstr>
      <vt:lpstr>點數卡</vt:lpstr>
      <vt:lpstr>軟體使用</vt:lpstr>
      <vt:lpstr>軟體使用</vt:lpstr>
      <vt:lpstr>結尾展示</vt:lpstr>
      <vt:lpstr>結尾展示</vt:lpstr>
      <vt:lpstr>報告結束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神農街街區博物館</dc:title>
  <dc:creator>KiKi</dc:creator>
  <cp:lastModifiedBy>KiKi</cp:lastModifiedBy>
  <cp:revision>1</cp:revision>
  <dcterms:modified xsi:type="dcterms:W3CDTF">2024-05-12T11:57:28Z</dcterms:modified>
</cp:coreProperties>
</file>